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5" r:id="rId3"/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  <p:embeddedFont>
      <p:font typeface="Arial Black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ArialBlack-regular.fntdata"/><Relationship Id="rId10" Type="http://schemas.openxmlformats.org/officeDocument/2006/relationships/slide" Target="slides/slide5.xml"/><Relationship Id="rId32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1" cy="1732548"/>
            <a:chOff x="7343003" y="3409675"/>
            <a:chExt cx="1691421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2"/>
              <a:chOff x="7343003" y="4453710"/>
              <a:chExt cx="316800" cy="688512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2" y="0"/>
            <a:ext cx="3814072" cy="3839102"/>
            <a:chOff x="5043502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0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1" y="4099200"/>
            <a:ext cx="9144035" cy="1044300"/>
            <a:chOff x="51" y="4099200"/>
            <a:chExt cx="9144035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Diapositiva de título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Shape 291"/>
          <p:cNvGrpSpPr/>
          <p:nvPr/>
        </p:nvGrpSpPr>
        <p:grpSpPr>
          <a:xfrm>
            <a:off x="0" y="-6350"/>
            <a:ext cx="9144000" cy="5149850"/>
            <a:chOff x="0" y="-8466"/>
            <a:chExt cx="12192000" cy="6866467"/>
          </a:xfrm>
        </p:grpSpPr>
        <p:sp>
          <p:nvSpPr>
            <p:cNvPr id="292" name="Shape 292"/>
            <p:cNvSpPr/>
            <p:nvPr/>
          </p:nvSpPr>
          <p:spPr>
            <a:xfrm>
              <a:off x="0" y="-7862"/>
              <a:ext cx="863599" cy="5698066"/>
            </a:xfrm>
            <a:custGeom>
              <a:pathLst>
                <a:path extrusionOk="0" h="120000" w="120000">
                  <a:moveTo>
                    <a:pt x="0" y="178"/>
                  </a:moveTo>
                  <a:lnTo>
                    <a:pt x="120000" y="0"/>
                  </a:lnTo>
                  <a:lnTo>
                    <a:pt x="120000" y="356"/>
                  </a:lnTo>
                  <a:lnTo>
                    <a:pt x="0" y="120000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93" name="Shape 293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Shape 294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5" name="Shape 295"/>
            <p:cNvSpPr/>
            <p:nvPr/>
          </p:nvSpPr>
          <p:spPr>
            <a:xfrm>
              <a:off x="9181475" y="-8466"/>
              <a:ext cx="3007348" cy="6866467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96" name="Shape 296"/>
            <p:cNvSpPr/>
            <p:nvPr/>
          </p:nvSpPr>
          <p:spPr>
            <a:xfrm>
              <a:off x="9603442" y="-8466"/>
              <a:ext cx="2588558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7" name="Shape 297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9334500" y="-8466"/>
              <a:ext cx="2854326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299" name="Shape 299"/>
            <p:cNvSpPr/>
            <p:nvPr/>
          </p:nvSpPr>
          <p:spPr>
            <a:xfrm>
              <a:off x="10898729" y="-8466"/>
              <a:ext cx="1290093" cy="6866467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00" name="Shape 300"/>
            <p:cNvSpPr/>
            <p:nvPr/>
          </p:nvSpPr>
          <p:spPr>
            <a:xfrm>
              <a:off x="10938999" y="-8466"/>
              <a:ext cx="1249825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01" name="Shape 301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Shape 302"/>
          <p:cNvSpPr txBox="1"/>
          <p:nvPr>
            <p:ph type="ctrTitle"/>
          </p:nvPr>
        </p:nvSpPr>
        <p:spPr>
          <a:xfrm>
            <a:off x="1130300" y="1803400"/>
            <a:ext cx="5825202" cy="123472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r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41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3" name="Shape 303"/>
          <p:cNvSpPr txBox="1"/>
          <p:nvPr>
            <p:ph idx="1" type="subTitle"/>
          </p:nvPr>
        </p:nvSpPr>
        <p:spPr>
          <a:xfrm>
            <a:off x="1130300" y="3038124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4" name="Shape 304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5" name="Shape 305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6" name="Shape 306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ítulo y objetos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0" name="Shape 310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Encabezado de sección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508001" y="2025650"/>
            <a:ext cx="6447501" cy="136993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508001" y="3395586"/>
            <a:ext cx="6447501" cy="645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5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6" name="Shape 316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7" name="Shape 317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os objetos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508000" y="1620441"/>
            <a:ext cx="3138026" cy="291057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2" name="Shape 322"/>
          <p:cNvSpPr txBox="1"/>
          <p:nvPr>
            <p:ph idx="2" type="body"/>
          </p:nvPr>
        </p:nvSpPr>
        <p:spPr>
          <a:xfrm>
            <a:off x="3817477" y="1620441"/>
            <a:ext cx="3138025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ción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506808" y="1620737"/>
            <a:ext cx="3139217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9" name="Shape 329"/>
          <p:cNvSpPr txBox="1"/>
          <p:nvPr>
            <p:ph idx="2" type="body"/>
          </p:nvPr>
        </p:nvSpPr>
        <p:spPr>
          <a:xfrm>
            <a:off x="506808" y="2052933"/>
            <a:ext cx="3139217" cy="247808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0" name="Shape 330"/>
          <p:cNvSpPr txBox="1"/>
          <p:nvPr>
            <p:ph idx="3" type="body"/>
          </p:nvPr>
        </p:nvSpPr>
        <p:spPr>
          <a:xfrm>
            <a:off x="3816287" y="1620737"/>
            <a:ext cx="3139213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1" name="Shape 331"/>
          <p:cNvSpPr txBox="1"/>
          <p:nvPr>
            <p:ph idx="4" type="body"/>
          </p:nvPr>
        </p:nvSpPr>
        <p:spPr>
          <a:xfrm>
            <a:off x="3816287" y="2052933"/>
            <a:ext cx="3139212" cy="247808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2" name="Shape 332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3" name="Shape 333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Solo el título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7" name="Shape 337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8" name="Shape 338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 blanco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2" name="Shape 342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ido con título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508000" y="1123953"/>
            <a:ext cx="2890895" cy="95884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15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3570345" y="386193"/>
            <a:ext cx="3385155" cy="414482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7" name="Shape 347"/>
          <p:cNvSpPr txBox="1"/>
          <p:nvPr>
            <p:ph idx="2" type="body"/>
          </p:nvPr>
        </p:nvSpPr>
        <p:spPr>
          <a:xfrm>
            <a:off x="508000" y="2082801"/>
            <a:ext cx="2890895" cy="193833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70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9" name="Shape 349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8" y="3405"/>
            <a:ext cx="1233214" cy="1384535"/>
            <a:chOff x="146768" y="3405"/>
            <a:chExt cx="1233214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2"/>
              <a:chOff x="1063183" y="3405"/>
              <a:chExt cx="316800" cy="688512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3"/>
              <a:chOff x="604975" y="3405"/>
              <a:chExt cx="316800" cy="1036523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5"/>
              <a:chOff x="146768" y="3405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3" y="2904008"/>
            <a:ext cx="2186147" cy="2239500"/>
            <a:chOff x="6775083" y="2904008"/>
            <a:chExt cx="2186147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n con título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508000" y="3600450"/>
            <a:ext cx="64475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1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3" name="Shape 353"/>
          <p:cNvSpPr/>
          <p:nvPr>
            <p:ph idx="2" type="pic"/>
          </p:nvPr>
        </p:nvSpPr>
        <p:spPr>
          <a:xfrm>
            <a:off x="508000" y="457200"/>
            <a:ext cx="6447501" cy="288428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508000" y="4025503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55" name="Shape 355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56" name="Shape 356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357" name="Shape 357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ítulo y descripción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508001" y="457200"/>
            <a:ext cx="6447501" cy="255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508001" y="3352800"/>
            <a:ext cx="6447501" cy="1178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1" name="Shape 361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2" name="Shape 362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3" name="Shape 363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ita con descripción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698500" y="457200"/>
            <a:ext cx="6070600" cy="2266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7" name="Shape 367"/>
          <p:cNvSpPr txBox="1"/>
          <p:nvPr>
            <p:ph idx="2" type="body"/>
          </p:nvPr>
        </p:nvSpPr>
        <p:spPr>
          <a:xfrm>
            <a:off x="508001" y="3352800"/>
            <a:ext cx="6447501" cy="1178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8" name="Shape 368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9" name="Shape 369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371" name="Shape 371"/>
          <p:cNvSpPr txBox="1"/>
          <p:nvPr/>
        </p:nvSpPr>
        <p:spPr>
          <a:xfrm>
            <a:off x="406402" y="592783"/>
            <a:ext cx="457199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s" sz="6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6669758" y="2164917"/>
            <a:ext cx="457199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s" sz="6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arjeta de nombre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508001" y="1448991"/>
            <a:ext cx="6447501" cy="194659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508001" y="3395586"/>
            <a:ext cx="6447501" cy="113543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6" name="Shape 376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7" name="Shape 377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itar la tarjeta de nombr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698500" y="457200"/>
            <a:ext cx="6070600" cy="2266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507998" y="3009900"/>
            <a:ext cx="6447501" cy="38568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82" name="Shape 382"/>
          <p:cNvSpPr txBox="1"/>
          <p:nvPr>
            <p:ph idx="2" type="body"/>
          </p:nvPr>
        </p:nvSpPr>
        <p:spPr>
          <a:xfrm>
            <a:off x="508001" y="3395586"/>
            <a:ext cx="6447501" cy="113543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83" name="Shape 383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84" name="Shape 384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386" name="Shape 386"/>
          <p:cNvSpPr txBox="1"/>
          <p:nvPr/>
        </p:nvSpPr>
        <p:spPr>
          <a:xfrm>
            <a:off x="406402" y="592783"/>
            <a:ext cx="457199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s" sz="6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6669758" y="2164917"/>
            <a:ext cx="457199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s" sz="6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Verdadero o falso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514349" y="457200"/>
            <a:ext cx="6441152" cy="2266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507998" y="3009900"/>
            <a:ext cx="6447501" cy="38568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1" name="Shape 391"/>
          <p:cNvSpPr txBox="1"/>
          <p:nvPr>
            <p:ph idx="2" type="body"/>
          </p:nvPr>
        </p:nvSpPr>
        <p:spPr>
          <a:xfrm>
            <a:off x="508001" y="3395586"/>
            <a:ext cx="6447501" cy="113543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2" name="Shape 392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3" name="Shape 393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ítulo y texto vertical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 rot="5400000">
            <a:off x="2276461" y="-148018"/>
            <a:ext cx="2910579" cy="64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8" name="Shape 398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9" name="Shape 399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0" name="Shape 400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ítulo vertical y texto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 rot="5400000">
            <a:off x="4495739" y="1937214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 rot="5400000">
            <a:off x="1186263" y="-221062"/>
            <a:ext cx="3938587" cy="529511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4" name="Shape 404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5" name="Shape 405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0" cy="2601689"/>
            <a:chOff x="6790514" y="1306"/>
            <a:chExt cx="2267450" cy="2601689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4" y="1306"/>
              <a:ext cx="1990500" cy="1990200"/>
              <a:chOff x="7067464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5" y="1807996"/>
              <a:ext cx="795000" cy="795000"/>
              <a:chOff x="8207125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700" cy="548700"/>
              <a:chOff x="6790514" y="118856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Shape 274"/>
          <p:cNvGrpSpPr/>
          <p:nvPr/>
        </p:nvGrpSpPr>
        <p:grpSpPr>
          <a:xfrm>
            <a:off x="0" y="-6350"/>
            <a:ext cx="9144000" cy="5149850"/>
            <a:chOff x="0" y="-8466"/>
            <a:chExt cx="12192000" cy="6866467"/>
          </a:xfrm>
        </p:grpSpPr>
        <p:cxnSp>
          <p:nvCxnSpPr>
            <p:cNvPr id="275" name="Shape 275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Shape 276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" name="Shape 277"/>
            <p:cNvSpPr/>
            <p:nvPr/>
          </p:nvSpPr>
          <p:spPr>
            <a:xfrm>
              <a:off x="9181475" y="-8466"/>
              <a:ext cx="3007348" cy="6866467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78" name="Shape 278"/>
            <p:cNvSpPr/>
            <p:nvPr/>
          </p:nvSpPr>
          <p:spPr>
            <a:xfrm>
              <a:off x="9603442" y="-8466"/>
              <a:ext cx="2588558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79" name="Shape 279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9334500" y="-8466"/>
              <a:ext cx="2854326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281" name="Shape 281"/>
            <p:cNvSpPr/>
            <p:nvPr/>
          </p:nvSpPr>
          <p:spPr>
            <a:xfrm>
              <a:off x="10898729" y="-8466"/>
              <a:ext cx="1290093" cy="6866467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282" name="Shape 282"/>
            <p:cNvSpPr/>
            <p:nvPr/>
          </p:nvSpPr>
          <p:spPr>
            <a:xfrm>
              <a:off x="10938999" y="-8466"/>
              <a:ext cx="1249825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283" name="Shape 283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Shape 285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ct val="4074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508000" y="1620441"/>
            <a:ext cx="6447501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7" name="Shape 287"/>
          <p:cNvSpPr txBox="1"/>
          <p:nvPr>
            <p:ph idx="10" type="dt"/>
          </p:nvPr>
        </p:nvSpPr>
        <p:spPr>
          <a:xfrm>
            <a:off x="5403849" y="4531021"/>
            <a:ext cx="68395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1" type="ftr"/>
          </p:nvPr>
        </p:nvSpPr>
        <p:spPr>
          <a:xfrm>
            <a:off x="508000" y="4531021"/>
            <a:ext cx="472320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6442997" y="4531021"/>
            <a:ext cx="51250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6.jpg"/><Relationship Id="rId5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5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ctrTitle"/>
          </p:nvPr>
        </p:nvSpPr>
        <p:spPr>
          <a:xfrm>
            <a:off x="824000" y="467925"/>
            <a:ext cx="7910700" cy="116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 View of 20th and 21st Century Software Engineering</a:t>
            </a:r>
          </a:p>
        </p:txBody>
      </p:sp>
      <p:sp>
        <p:nvSpPr>
          <p:cNvPr id="412" name="Shape 41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Ingenieria de Sofware  2017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4K2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Beresiarte, Lopez ,Loza , Lorenzoni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ctrTitle"/>
          </p:nvPr>
        </p:nvSpPr>
        <p:spPr>
          <a:xfrm>
            <a:off x="1130300" y="93450"/>
            <a:ext cx="5825100" cy="4257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Softwares Process</a:t>
            </a:r>
          </a:p>
        </p:txBody>
      </p:sp>
      <p:sp>
        <p:nvSpPr>
          <p:cNvPr id="469" name="Shape 469"/>
          <p:cNvSpPr txBox="1"/>
          <p:nvPr>
            <p:ph idx="1" type="subTitle"/>
          </p:nvPr>
        </p:nvSpPr>
        <p:spPr>
          <a:xfrm>
            <a:off x="1130300" y="3038124"/>
            <a:ext cx="5825100" cy="822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75" y="795775"/>
            <a:ext cx="6648225" cy="43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ctrTitle"/>
          </p:nvPr>
        </p:nvSpPr>
        <p:spPr>
          <a:xfrm>
            <a:off x="1504750" y="66100"/>
            <a:ext cx="4821300" cy="3573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 Silver Bullet</a:t>
            </a:r>
          </a:p>
        </p:txBody>
      </p:sp>
      <p:sp>
        <p:nvSpPr>
          <p:cNvPr id="476" name="Shape 476"/>
          <p:cNvSpPr txBox="1"/>
          <p:nvPr>
            <p:ph idx="1" type="subTitle"/>
          </p:nvPr>
        </p:nvSpPr>
        <p:spPr>
          <a:xfrm>
            <a:off x="1130300" y="3038124"/>
            <a:ext cx="5825100" cy="822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50" y="840825"/>
            <a:ext cx="7277500" cy="43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9340" y="928687"/>
            <a:ext cx="3905700" cy="39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1928487" y="193293"/>
            <a:ext cx="3575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REUTILIZACIÓN DE SOFTWARE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	</a:t>
            </a: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Concurrencia vs Secuencial</a:t>
            </a:r>
          </a:p>
        </p:txBody>
      </p:sp>
      <p:pic>
        <p:nvPicPr>
          <p:cNvPr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751" y="3429000"/>
            <a:ext cx="1914688" cy="1436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, mapa  Descripción generada con confianza muy alta" id="490" name="Shape 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298" y="1211516"/>
            <a:ext cx="6339560" cy="190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9247" y="3429000"/>
            <a:ext cx="2155083" cy="1241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508000" y="457200"/>
            <a:ext cx="64476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137160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METODOLOGÍAS ÁGILES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195167"/>
            <a:ext cx="3695722" cy="3728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  Descripción generada con confianza muy alta" id="498" name="Shape 4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6166" y="2102558"/>
            <a:ext cx="1800225" cy="142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488125" y="318050"/>
            <a:ext cx="6447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COTS Y SISTEMAS BASADOS EN VALOR DE USABILIDAD</a:t>
            </a:r>
          </a:p>
        </p:txBody>
      </p:sp>
      <p:pic>
        <p:nvPicPr>
          <p:cNvPr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080" y="1765457"/>
            <a:ext cx="3619047" cy="301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508000" y="457200"/>
            <a:ext cx="64476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45720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ARQUITECTURA MANEJADA POR MODELOS</a:t>
            </a:r>
          </a:p>
        </p:txBody>
      </p:sp>
      <p:pic>
        <p:nvPicPr>
          <p:cNvPr descr="Imagen que contiene captura de pantalla  Descripción generada con confianza muy alta" id="510" name="Shape 510"/>
          <p:cNvPicPr preferRelativeResize="0"/>
          <p:nvPr/>
        </p:nvPicPr>
        <p:blipFill rotWithShape="1">
          <a:blip r:embed="rId3">
            <a:alphaModFix/>
          </a:blip>
          <a:srcRect b="7777" l="0" r="0" t="12540"/>
          <a:stretch/>
        </p:blipFill>
        <p:spPr>
          <a:xfrm>
            <a:off x="818275" y="1447799"/>
            <a:ext cx="5745000" cy="34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829450" y="4096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Cultura Global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600" y="1193199"/>
            <a:ext cx="5317299" cy="364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508000" y="457200"/>
            <a:ext cx="6447600" cy="4992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Sistemas de Sistemas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925" y="1168700"/>
            <a:ext cx="5251051" cy="34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508000" y="457200"/>
            <a:ext cx="6447600" cy="465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Autonomía 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00" y="1109175"/>
            <a:ext cx="5901724" cy="36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/>
        </p:nvSpPr>
        <p:spPr>
          <a:xfrm>
            <a:off x="1882074" y="399543"/>
            <a:ext cx="3575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1" lang="e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</a:t>
            </a:r>
            <a:r>
              <a:rPr b="1" i="1" lang="es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PETIR EL ÉXITO</a:t>
            </a:r>
          </a:p>
        </p:txBody>
      </p:sp>
      <p:pic>
        <p:nvPicPr>
          <p:cNvPr descr="https://media.poetryfoundation.org/m/image/735/george-santayana.jpg?w=1200&amp;h=1200&amp;fit=max"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75" y="935250"/>
            <a:ext cx="5891364" cy="38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508000" y="457200"/>
            <a:ext cx="6447600" cy="5742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Principios y Prácticas</a:t>
            </a: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25" y="1127022"/>
            <a:ext cx="3000874" cy="20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899" y="1127026"/>
            <a:ext cx="3469130" cy="20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130" y="3487649"/>
            <a:ext cx="3638093" cy="16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type="title"/>
          </p:nvPr>
        </p:nvSpPr>
        <p:spPr>
          <a:xfrm>
            <a:off x="508000" y="457200"/>
            <a:ext cx="6447600" cy="485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Principios y Prácticas</a:t>
            </a:r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775" y="1232925"/>
            <a:ext cx="2924725" cy="21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23" y="1208337"/>
            <a:ext cx="3364074" cy="224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/>
        </p:nvSpPr>
        <p:spPr>
          <a:xfrm>
            <a:off x="2627587" y="105918"/>
            <a:ext cx="3575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1" lang="es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VISIÓN HEGELIANA DEL PASADO DEL SOFTWARE</a:t>
            </a:r>
          </a:p>
        </p:txBody>
      </p:sp>
      <p:pic>
        <p:nvPicPr>
          <p:cNvPr descr="hegel.jpg"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850" y="791450"/>
            <a:ext cx="4858375" cy="407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/>
        </p:nvSpPr>
        <p:spPr>
          <a:xfrm>
            <a:off x="2028423" y="68450"/>
            <a:ext cx="4038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1" lang="es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ING. EN HARDWARE COMO ING. EN </a:t>
            </a:r>
            <a:r>
              <a:rPr b="1" i="1" lang="es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SOFTWARE</a:t>
            </a:r>
          </a:p>
        </p:txBody>
      </p:sp>
      <p:pic>
        <p:nvPicPr>
          <p:cNvPr descr="http://images.computerhistory.org/revonline/images/500004636-03-01.jpg"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25" y="753599"/>
            <a:ext cx="5480600" cy="42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2153198" y="255699"/>
            <a:ext cx="3939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SzPct val="61111"/>
              <a:buNone/>
            </a:pPr>
            <a:r>
              <a:rPr b="1" i="1" lang="es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ELABORACIÓN DE SOFTWARE</a:t>
            </a:r>
          </a:p>
        </p:txBody>
      </p:sp>
      <p:pic>
        <p:nvPicPr>
          <p:cNvPr descr="https://sourcemaking.com/files/sm/images/spagett.jpg"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00" y="971050"/>
            <a:ext cx="5322500" cy="35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/>
        </p:nvSpPr>
        <p:spPr>
          <a:xfrm>
            <a:off x="2094274" y="130868"/>
            <a:ext cx="3575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i="1" lang="es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FORMALIDAD Y PROCESOS CASCADA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i="1"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http://www.vacacionchina.com/userfiles/Turismo-Cascada-Huangguoshu.jpg"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25" y="811475"/>
            <a:ext cx="5766450" cy="39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ctrTitle"/>
          </p:nvPr>
        </p:nvSpPr>
        <p:spPr>
          <a:xfrm>
            <a:off x="607225" y="0"/>
            <a:ext cx="6553800" cy="6627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indent="0" lvl="0" marL="457200" algn="l">
              <a:spcBef>
                <a:spcPts val="0"/>
              </a:spcBef>
              <a:buNone/>
            </a:pPr>
            <a:r>
              <a:rPr b="1" i="1" lang="es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Enfoques cuantitativos. Prueba y error</a:t>
            </a:r>
          </a:p>
        </p:txBody>
      </p:sp>
      <p:sp>
        <p:nvSpPr>
          <p:cNvPr id="448" name="Shape 448"/>
          <p:cNvSpPr txBox="1"/>
          <p:nvPr>
            <p:ph idx="1" type="subTitle"/>
          </p:nvPr>
        </p:nvSpPr>
        <p:spPr>
          <a:xfrm>
            <a:off x="1130300" y="3038124"/>
            <a:ext cx="5825100" cy="822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70.png"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0" y="1234800"/>
            <a:ext cx="7048950" cy="38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ctrTitle"/>
          </p:nvPr>
        </p:nvSpPr>
        <p:spPr>
          <a:xfrm>
            <a:off x="286450" y="0"/>
            <a:ext cx="7422600" cy="8880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s"/>
              <a:t>  </a:t>
            </a: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Productividad y escabilidad.Aprendiendo de los errores</a:t>
            </a:r>
          </a:p>
        </p:txBody>
      </p:sp>
      <p:sp>
        <p:nvSpPr>
          <p:cNvPr id="455" name="Shape 455"/>
          <p:cNvSpPr txBox="1"/>
          <p:nvPr>
            <p:ph idx="1" type="subTitle"/>
          </p:nvPr>
        </p:nvSpPr>
        <p:spPr>
          <a:xfrm>
            <a:off x="1130300" y="3038124"/>
            <a:ext cx="5825100" cy="822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80-standares.png"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00" y="1320125"/>
            <a:ext cx="6405099" cy="358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ctrTitle"/>
          </p:nvPr>
        </p:nvSpPr>
        <p:spPr>
          <a:xfrm>
            <a:off x="829350" y="0"/>
            <a:ext cx="5825100" cy="437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i="1" lang="es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Software Tools</a:t>
            </a:r>
          </a:p>
        </p:txBody>
      </p:sp>
      <p:sp>
        <p:nvSpPr>
          <p:cNvPr id="462" name="Shape 462"/>
          <p:cNvSpPr txBox="1"/>
          <p:nvPr>
            <p:ph idx="1" type="subTitle"/>
          </p:nvPr>
        </p:nvSpPr>
        <p:spPr>
          <a:xfrm>
            <a:off x="1130300" y="3038124"/>
            <a:ext cx="5825100" cy="822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oftware-tools.png"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74" y="906600"/>
            <a:ext cx="6951875" cy="42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a">
  <a:themeElements>
    <a:clrScheme name="Faceta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